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57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4" r:id="rId40"/>
    <p:sldId id="297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969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45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64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1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534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9341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916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9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323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27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390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6" Type="http://schemas.openxmlformats.org/officeDocument/2006/relationships/image" Target="../media/image7.png"/><Relationship Id="rId1" Type="http://schemas.microsoft.com/office/2007/relationships/media" Target="../media/media2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slide" Target="slide3.xml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sv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svg"/><Relationship Id="rId12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52.sv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svg"/><Relationship Id="rId1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sv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7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18.png"/><Relationship Id="rId4" Type="http://schemas.openxmlformats.org/officeDocument/2006/relationships/image" Target="../media/image64.png"/><Relationship Id="rId9" Type="http://schemas.openxmlformats.org/officeDocument/2006/relationships/image" Target="../media/image68.svg"/><Relationship Id="rId1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7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audio" Target="../media/media37.m4a"/><Relationship Id="rId16" Type="http://schemas.openxmlformats.org/officeDocument/2006/relationships/image" Target="../media/image74.png"/><Relationship Id="rId20" Type="http://schemas.openxmlformats.org/officeDocument/2006/relationships/image" Target="../media/image7.png"/><Relationship Id="rId1" Type="http://schemas.microsoft.com/office/2007/relationships/media" Target="../media/media37.m4a"/><Relationship Id="rId6" Type="http://schemas.openxmlformats.org/officeDocument/2006/relationships/image" Target="../media/image5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73.svg"/><Relationship Id="rId10" Type="http://schemas.openxmlformats.org/officeDocument/2006/relationships/image" Target="../media/image18.png"/><Relationship Id="rId19" Type="http://schemas.openxmlformats.org/officeDocument/2006/relationships/image" Target="../media/image76.svg"/><Relationship Id="rId4" Type="http://schemas.openxmlformats.org/officeDocument/2006/relationships/image" Target="../media/image64.png"/><Relationship Id="rId9" Type="http://schemas.openxmlformats.org/officeDocument/2006/relationships/image" Target="../media/image68.sv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audio" Target="../media/media38.m4a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microsoft.com/office/2007/relationships/media" Target="../media/media38.m4a"/><Relationship Id="rId6" Type="http://schemas.openxmlformats.org/officeDocument/2006/relationships/image" Target="../media/image5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73.svg"/><Relationship Id="rId10" Type="http://schemas.openxmlformats.org/officeDocument/2006/relationships/image" Target="../media/image18.png"/><Relationship Id="rId19" Type="http://schemas.openxmlformats.org/officeDocument/2006/relationships/image" Target="../media/image76.svg"/><Relationship Id="rId4" Type="http://schemas.openxmlformats.org/officeDocument/2006/relationships/image" Target="../media/image64.png"/><Relationship Id="rId9" Type="http://schemas.openxmlformats.org/officeDocument/2006/relationships/image" Target="../media/image68.svg"/><Relationship Id="rId14" Type="http://schemas.openxmlformats.org/officeDocument/2006/relationships/image" Target="../media/image72.png"/><Relationship Id="rId2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5.m4a"/><Relationship Id="rId16" Type="http://schemas.openxmlformats.org/officeDocument/2006/relationships/image" Target="../media/image7.png"/><Relationship Id="rId1" Type="http://schemas.microsoft.com/office/2007/relationships/media" Target="../media/media5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slide" Target="slide7.xml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slide" Target="slide9.xml"/><Relationship Id="rId12" Type="http://schemas.openxmlformats.org/officeDocument/2006/relationships/image" Target="../media/image14.png"/><Relationship Id="rId2" Type="http://schemas.openxmlformats.org/officeDocument/2006/relationships/audio" Target="../media/media8.m4a"/><Relationship Id="rId16" Type="http://schemas.openxmlformats.org/officeDocument/2006/relationships/image" Target="../media/image7.png"/><Relationship Id="rId1" Type="http://schemas.microsoft.com/office/2007/relationships/media" Target="../media/media8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slide" Target="slide10.xml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9B8CA5-6D7C-418B-B3E5-70323B09A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1494628"/>
            <a:ext cx="10318418" cy="4093372"/>
          </a:xfrm>
        </p:spPr>
        <p:txBody>
          <a:bodyPr/>
          <a:lstStyle/>
          <a:p>
            <a:r>
              <a:rPr lang="pl-PL" sz="9600"/>
              <a:t>Wiosenne </a:t>
            </a:r>
            <a:br>
              <a:rPr lang="pl-PL" sz="9600" dirty="0"/>
            </a:br>
            <a:r>
              <a:rPr lang="pl-PL" sz="9600" dirty="0"/>
              <a:t>gry i łamigłówki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5A0B20-D322-4718-BEEA-7456EB800A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Baw się i ćwicz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00F2822-6856-49B6-8D14-1AD354E1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609" y="3261360"/>
            <a:ext cx="2403330" cy="346011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DA11EFA-C0C3-49DA-A983-4E33C0271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9748" y="170076"/>
            <a:ext cx="2747923" cy="323489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0EC58E2D-99E1-4A13-ADB4-E88B08E95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32842">
            <a:off x="10015852" y="5669250"/>
            <a:ext cx="1831508" cy="619895"/>
          </a:xfrm>
          <a:prstGeom prst="rect">
            <a:avLst/>
          </a:prstGeom>
        </p:spPr>
      </p:pic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985F4A6-E564-4DB0-8A04-1CF68C930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569" y="170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962CEF2-600C-4569-9111-87305BE2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Teraz czas na zagadki dźwiękowe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Uśmiechnij się szeroko i nadstaw uszy!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A3740F6-C03E-45ED-983B-EBBABBA3A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6212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83" y="252568"/>
            <a:ext cx="10318418" cy="1073312"/>
          </a:xfrm>
        </p:spPr>
        <p:txBody>
          <a:bodyPr/>
          <a:lstStyle/>
          <a:p>
            <a:r>
              <a:rPr lang="pl-PL" sz="6600" dirty="0"/>
              <a:t>Zgadnij, co słyszysz?</a:t>
            </a:r>
          </a:p>
        </p:txBody>
      </p:sp>
      <p:pic>
        <p:nvPicPr>
          <p:cNvPr id="12" name="żabaw">
            <a:hlinkClick r:id="" action="ppaction://media"/>
            <a:extLst>
              <a:ext uri="{FF2B5EF4-FFF2-40B4-BE49-F238E27FC236}">
                <a16:creationId xmlns:a16="http://schemas.microsoft.com/office/drawing/2014/main" id="{D1E7E551-057B-4C6C-9BD3-F0B4E5707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8640" y="1325880"/>
            <a:ext cx="3973830" cy="39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2DC6A6D-6EAF-4FFA-9B2F-2BEB7C91A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4236720"/>
            <a:ext cx="10318418" cy="1256656"/>
          </a:xfrm>
        </p:spPr>
        <p:txBody>
          <a:bodyPr/>
          <a:lstStyle/>
          <a:p>
            <a:r>
              <a:rPr lang="pl-PL" dirty="0"/>
              <a:t>To Żaba!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A256096F-21AD-4301-9093-0ECC67D1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4884" y="5751991"/>
            <a:ext cx="9145696" cy="1010884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wiosną żaby budzą się z hibernacji i zaczynają łączyć się w pary. </a:t>
            </a:r>
          </a:p>
          <a:p>
            <a:r>
              <a:rPr lang="pl-PL" dirty="0"/>
              <a:t>Później składają skrzek, z którego powstaną nowe żabki.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3F5D5B8-1A1D-4F4D-ACC4-12A5FCB80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6019" y="1264455"/>
            <a:ext cx="2279962" cy="2713650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36349D9-1C67-440A-93FE-DF295513C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" y="631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6655"/>
          </a:xfrm>
        </p:spPr>
        <p:txBody>
          <a:bodyPr/>
          <a:lstStyle/>
          <a:p>
            <a:r>
              <a:rPr lang="pl-PL" dirty="0"/>
              <a:t>Dowiedz się o niej troszkę więcej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DEB70A2-B445-4156-B30C-CA5246EC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9">
            <a:off x="3121548" y="1655691"/>
            <a:ext cx="6243581" cy="4414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F3F82C3-89F2-4D73-9587-C754A8B20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456" y="6272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Zgadnij, co słyszysz?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14C86AB3-731B-4835-8C8D-82D20BFA2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ptak">
            <a:hlinkClick r:id="" action="ppaction://media"/>
            <a:extLst>
              <a:ext uri="{FF2B5EF4-FFF2-40B4-BE49-F238E27FC236}">
                <a16:creationId xmlns:a16="http://schemas.microsoft.com/office/drawing/2014/main" id="{AA61836B-09CB-49FA-85A0-109E12A23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5653" y="1386922"/>
            <a:ext cx="4084156" cy="40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36455417-3791-42D6-A2CB-30EF8B25A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0408" y="2403939"/>
            <a:ext cx="2846262" cy="2530011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437983F-38F7-4F7E-A4FE-14572282D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404782"/>
          </a:xfrm>
        </p:spPr>
        <p:txBody>
          <a:bodyPr/>
          <a:lstStyle/>
          <a:p>
            <a:r>
              <a:rPr lang="pl-PL" dirty="0"/>
              <a:t>To ptaki!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A7CB9943-86A6-4168-A7A3-F360245D8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3D20FBA-265E-40E6-AEA5-121992C0A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8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679FFA43-95F7-47C2-A149-3A2D6E4B9A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659"/>
          <a:stretch>
            <a:fillRect/>
          </a:stretch>
        </p:blipFill>
        <p:spPr>
          <a:xfrm>
            <a:off x="4059861" y="3695719"/>
            <a:ext cx="2894440" cy="2698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Dowiedz się o nich troszkę więcej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0B56BC3-0556-4DB7-BF7A-8232828D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Na przełomie lutego i marca do Polski wróciły skowronki, czajki, żurawie i bociany.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710C768-F5B0-4200-8018-ED0F06CB0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91" y="1203233"/>
            <a:ext cx="2570569" cy="193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666BFA5-807E-4B16-B383-A58F3DE23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6" y="407190"/>
            <a:ext cx="3324480" cy="249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4C8954C-925C-45B0-A4A1-63988B6C5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60" y="3329520"/>
            <a:ext cx="2427390" cy="2427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02F632C-2B32-48C4-9A94-2BFD87ECF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876" y="6247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To jeszcze nie wszystko!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0B56BC3-0556-4DB7-BF7A-8232828D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dirty="0"/>
              <a:t>A gdy zrobi się jeszcze cieplej, w okolicach połowy kwietnia, pojawiają się jaskółki i jerzyki. </a:t>
            </a:r>
          </a:p>
          <a:p>
            <a:endParaRPr lang="pl-PL" sz="2800" dirty="0"/>
          </a:p>
          <a:p>
            <a:r>
              <a:rPr lang="pl-PL" sz="2800" dirty="0"/>
              <a:t>Zabawne, że ptak nazywa się jerzyk, prawda?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66BFA5-807E-4B16-B383-A58F3DE23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330" y="2720340"/>
            <a:ext cx="5542341" cy="3680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710C768-F5B0-4200-8018-ED0F06CB0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70" y="457200"/>
            <a:ext cx="1916565" cy="2878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CDDFB67-2B46-48E6-B0E1-44BD28365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18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Zgadnij, co słyszysz?</a:t>
            </a:r>
          </a:p>
        </p:txBody>
      </p:sp>
      <p:pic>
        <p:nvPicPr>
          <p:cNvPr id="3" name="pszczoly">
            <a:hlinkClick r:id="" action="ppaction://media"/>
            <a:extLst>
              <a:ext uri="{FF2B5EF4-FFF2-40B4-BE49-F238E27FC236}">
                <a16:creationId xmlns:a16="http://schemas.microsoft.com/office/drawing/2014/main" id="{2DFB2625-8616-4D66-B366-4661DD145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2100" y="1574545"/>
            <a:ext cx="3708909" cy="37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Zapraszam Cię do wiosennej zabawy. </a:t>
            </a:r>
          </a:p>
          <a:p>
            <a:r>
              <a:rPr lang="pl-PL" dirty="0"/>
              <a:t>Uwaga, zaczynamy! </a:t>
            </a:r>
          </a:p>
          <a:p>
            <a:r>
              <a:rPr lang="pl-PL" dirty="0"/>
              <a:t>Wskaż ilustrację, której nazwa rozpoczyna się głoską </a:t>
            </a:r>
            <a:r>
              <a:rPr lang="pl-PL" i="1" dirty="0"/>
              <a:t>k. </a:t>
            </a:r>
            <a:endParaRPr lang="pl-PL" dirty="0"/>
          </a:p>
        </p:txBody>
      </p:sp>
      <p:pic>
        <p:nvPicPr>
          <p:cNvPr id="8" name="Grafika 7">
            <a:hlinkClick r:id="rId7" action="ppaction://hlinksldjump"/>
            <a:extLst>
              <a:ext uri="{FF2B5EF4-FFF2-40B4-BE49-F238E27FC236}">
                <a16:creationId xmlns:a16="http://schemas.microsoft.com/office/drawing/2014/main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7" action="ppaction://hlinksldjump"/>
            <a:extLst>
              <a:ext uri="{FF2B5EF4-FFF2-40B4-BE49-F238E27FC236}">
                <a16:creationId xmlns:a16="http://schemas.microsoft.com/office/drawing/2014/main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7" action="ppaction://hlinksldjump"/>
            <a:extLst>
              <a:ext uri="{FF2B5EF4-FFF2-40B4-BE49-F238E27FC236}">
                <a16:creationId xmlns:a16="http://schemas.microsoft.com/office/drawing/2014/main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7" action="ppaction://hlinksldjump"/>
            <a:extLst>
              <a:ext uri="{FF2B5EF4-FFF2-40B4-BE49-F238E27FC236}">
                <a16:creationId xmlns:a16="http://schemas.microsoft.com/office/drawing/2014/main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50014" y="4035107"/>
            <a:ext cx="2568486" cy="2358073"/>
          </a:xfrm>
          <a:prstGeom prst="rect">
            <a:avLst/>
          </a:prstGeom>
        </p:spPr>
      </p:pic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F9FC2EA-64BD-4DEF-A979-3B2876FD9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9999" y="627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To pszczoły!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8FC1D3-5EF5-4604-BF80-648EBCF7A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948424"/>
            <a:ext cx="4114800" cy="4114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2783765-2272-4211-A4F7-6D56AA87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73" flipH="1">
            <a:off x="2755132" y="3598459"/>
            <a:ext cx="3026928" cy="2442476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739FFBA-839C-465E-BDAF-DA717F7E7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" y="6262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C7133DE6-F3F0-4B0B-9185-6625849689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4226"/>
          <a:stretch>
            <a:fillRect/>
          </a:stretch>
        </p:blipFill>
        <p:spPr>
          <a:xfrm>
            <a:off x="572565" y="457200"/>
            <a:ext cx="6563106" cy="6119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6ECE735-5C82-4A44-A221-6CB3F184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Dowiedz się o nich troszkę więcej!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8F4A0A5-E721-4BDE-82B9-D256C700C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Gdy temperatura rośnie pszczoły budzą się do życia. </a:t>
            </a:r>
          </a:p>
          <a:p>
            <a:r>
              <a:rPr lang="pl-PL" dirty="0"/>
              <a:t>Ich przebudzenie zwiastuje pierwszy oblot, podczas którego oczyszczają swój ul i przygotowują się do sezonu. </a:t>
            </a:r>
          </a:p>
          <a:p>
            <a:endParaRPr lang="pl-PL" dirty="0"/>
          </a:p>
          <a:p>
            <a:r>
              <a:rPr lang="pl-PL" dirty="0"/>
              <a:t>Dla pszczelarzy to czas na diagnozę, czyli ocenę stanu pasieki po zimie. To właśnie w trakcie pierwszego oblotu pszczelarz obserwuje stan zdrowia pszczół.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C68EB16-1D7B-42AC-AD9D-39D6B9301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565" y="6169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Teraz czas na zagadki liczbowe!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Zrób śmieszną minę, klaśnij w ręce, podskocz i… ruszamy dalej!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80BB8FA-3D03-4B65-A911-AA5098584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" y="6176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policz biedronki, które mają dwie kropki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ADA94EAB-4D22-4E1C-B6DF-A413E17D5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Ile ich jest?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D14DAFB4-22AD-4FCB-BC62-6D4D2B898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890" y="1790894"/>
            <a:ext cx="1536430" cy="1638106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80DF85C5-858E-4640-89B7-F883A2575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88693" y="2200500"/>
            <a:ext cx="1504240" cy="163810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3F3D536B-6BDF-423F-97A6-B50ECFA4B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022396" y="4864486"/>
            <a:ext cx="997115" cy="1085851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BB86CB2C-3279-4E6D-8939-5C4E18EA1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596103" y="2438257"/>
            <a:ext cx="1285913" cy="140035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601FB924-9932-4F0A-8300-152D379F3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23990" y="4371466"/>
            <a:ext cx="1234210" cy="1344046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CF89A4E0-2A91-413F-BC3A-21578BEE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622998" y="3340424"/>
            <a:ext cx="911426" cy="99253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0A719D6-5F36-465D-9A7C-F1ECB7B61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74963" y="5178935"/>
            <a:ext cx="985455" cy="1073154"/>
          </a:xfrm>
          <a:prstGeom prst="rect">
            <a:avLst/>
          </a:prstGeom>
        </p:spPr>
      </p:pic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B1213AE-16C8-477A-879B-3DC8FDC9F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49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24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lstStyle/>
          <a:p>
            <a:r>
              <a:rPr lang="pl-PL" dirty="0"/>
              <a:t>Jest ich</a:t>
            </a:r>
            <a:br>
              <a:rPr lang="pl-PL" dirty="0"/>
            </a:br>
            <a:r>
              <a:rPr lang="pl-PL" dirty="0"/>
              <a:t>3</a:t>
            </a: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684F6C8-4A75-4FE8-9D75-F09AF36B8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" y="6131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policz ptaki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ADA94EAB-4D22-4E1C-B6DF-A413E17D5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Ile ich jest?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5E9766B-A95C-4C38-92B1-EE9ABAB29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0455" y="1840667"/>
            <a:ext cx="3143250" cy="1524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D4CE53EC-AECB-46E7-A230-23D91606A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7731" y="3795216"/>
            <a:ext cx="3476625" cy="188595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C2665DF4-E5A7-4182-8AE9-4E2EE1892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7674" y="1978423"/>
            <a:ext cx="996652" cy="2046224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71B70079-C8A5-4377-B6A0-92D8BD403C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77644" y="1866211"/>
            <a:ext cx="2486025" cy="3619500"/>
          </a:xfrm>
          <a:prstGeom prst="rect">
            <a:avLst/>
          </a:prstGeom>
        </p:spPr>
      </p:pic>
      <p:pic>
        <p:nvPicPr>
          <p:cNvPr id="1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0702787-8793-46BA-AC18-6D4EA0170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lstStyle/>
          <a:p>
            <a:r>
              <a:rPr lang="pl-PL" dirty="0"/>
              <a:t>Jest ich</a:t>
            </a:r>
            <a:br>
              <a:rPr lang="pl-PL" dirty="0"/>
            </a:br>
            <a:r>
              <a:rPr lang="pl-PL" dirty="0"/>
              <a:t>6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4892BE2-5F2B-4694-B1EA-10A560FB2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8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6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Wskaż doniczkę, w której jest najwięcej kwiatów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74635C3-EC95-4C1A-97FE-39F0F950B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0054" y="1956106"/>
            <a:ext cx="3711892" cy="3907651"/>
          </a:xfrm>
          <a:prstGeom prst="rect">
            <a:avLst/>
          </a:prstGeo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D26969F-F46C-41C5-A180-569E20A5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" y="6243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93" y="709768"/>
            <a:ext cx="9768547" cy="2124872"/>
          </a:xfrm>
        </p:spPr>
        <p:txBody>
          <a:bodyPr/>
          <a:lstStyle/>
          <a:p>
            <a:r>
              <a:rPr lang="pl-PL" sz="4800" dirty="0"/>
              <a:t>W tej doniczce jest najwięcej kwiatów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908E2156-ECD9-4A77-93BC-DDBD9E175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1974" y="2618423"/>
            <a:ext cx="1508052" cy="2809875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E34DB3C-C077-4BD9-9FBF-CC0673410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840" y="6253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0" y="1899920"/>
            <a:ext cx="8187071" cy="2679795"/>
          </a:xfrm>
        </p:spPr>
        <p:txBody>
          <a:bodyPr/>
          <a:lstStyle/>
          <a:p>
            <a:r>
              <a:rPr lang="pl-PL" dirty="0"/>
              <a:t>zabawmy się w sokole oko!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Wytęż wzrok, mały spryciarzu!</a:t>
            </a:r>
          </a:p>
          <a:p>
            <a:r>
              <a:rPr lang="pl-PL" dirty="0"/>
              <a:t>Nadchodzą wyzwania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055AB54-0851-49C0-A42B-15E94FF7F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" y="6294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123" y="1293186"/>
            <a:ext cx="10318418" cy="2036110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 DALEJ!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F7ED9F0-6D19-45C5-95EF-BACF4A038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9356" y="2895600"/>
            <a:ext cx="1110312" cy="2596846"/>
          </a:xfrm>
          <a:prstGeom prst="rect">
            <a:avLst/>
          </a:prstGeo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42C8C0B-F069-43C9-AC84-F0C3FFE62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" y="6324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903E71-6C80-42FD-8E96-19D7BC35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Wskaż sarnę galopującą w przeciwnym kierunku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CDB41F5-7457-4E9B-94C3-B3198B2B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855" y="1778317"/>
            <a:ext cx="1542259" cy="1856423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E3B1D50B-770D-4A02-BAC9-E7C785205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9114" y="2500788"/>
            <a:ext cx="1542259" cy="1856423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1EAE2D9-5D98-4980-8282-6783AAB3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8580" y="1826417"/>
            <a:ext cx="1542259" cy="1856423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37D20DBA-B400-4CC2-A37F-081488CD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370" y="2754628"/>
            <a:ext cx="1542259" cy="185642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928774E-65DA-478D-80E0-03D3E025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5367" y="1714261"/>
            <a:ext cx="1542259" cy="18564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7FD8EEAE-8701-4AC3-8265-6A2E57976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111" y="3016567"/>
            <a:ext cx="1542259" cy="1856423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4FF6D124-A768-48AE-B887-F5F1FFF2C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586" y="2856547"/>
            <a:ext cx="1542259" cy="1856423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054301C0-2C85-48DA-8F8A-09641CBBD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907" y="3783805"/>
            <a:ext cx="1542259" cy="1856423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0291C64-EC5D-450B-BC65-70D8853EC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2502" y="3896678"/>
            <a:ext cx="1542259" cy="1856423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F43F1FD1-2E7F-4B5A-AB21-2C6BDBE14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600628" y="2851922"/>
            <a:ext cx="1542259" cy="1856423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3228D7A5-DA82-4866-918C-879F90C40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3003" y="3572112"/>
            <a:ext cx="1542259" cy="185642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9A3BF708-A05E-4CAF-BA51-1C005D1B3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5157" y="1905323"/>
            <a:ext cx="1542259" cy="1856423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08530568-3511-4398-B7DD-6DE7FECAD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2805" y="4110516"/>
            <a:ext cx="1542259" cy="1856423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C217341C-F61A-401A-B60E-7E0F9AF00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9255" y="1930717"/>
            <a:ext cx="1542259" cy="1856423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ED7AB9B4-6991-427B-B864-3DAE17EBE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8282" y="4175323"/>
            <a:ext cx="1542259" cy="1856423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D9ACD3E5-3349-40B9-B9D3-14D12322A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5769" y="3197261"/>
            <a:ext cx="1542259" cy="1856423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50F071D6-C736-4ECD-8459-457222939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6467" y="4451550"/>
            <a:ext cx="1542259" cy="1856423"/>
          </a:xfrm>
          <a:prstGeom prst="rect">
            <a:avLst/>
          </a:prstGeom>
        </p:spPr>
      </p:pic>
      <p:pic>
        <p:nvPicPr>
          <p:cNvPr id="2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D6C730E-C04A-4283-A421-8F6F9F1A6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160" y="6307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7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2F3F6-3F4D-49A0-BE7C-45697424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743" y="414494"/>
            <a:ext cx="10178322" cy="1492132"/>
          </a:xfrm>
        </p:spPr>
        <p:txBody>
          <a:bodyPr/>
          <a:lstStyle/>
          <a:p>
            <a:r>
              <a:rPr lang="pl-PL" dirty="0"/>
              <a:t>Wskaż kwiat, który ma tylko jeden listek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75168092-F0F3-48F6-8639-AFA9FF51D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4591" y="4592318"/>
            <a:ext cx="1343025" cy="193357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EE4966B7-84C4-4CA9-A897-3E59D6CC7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2199" y="2558731"/>
            <a:ext cx="869484" cy="203358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2AD74CA-F80C-48EE-A029-9EE8EEF00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5044" y="2106612"/>
            <a:ext cx="806040" cy="2033587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A018E889-4F9A-4A2D-8686-21973EA50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3081" y="3906518"/>
            <a:ext cx="1343025" cy="193357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B128C9A0-834F-48B5-BA93-1B02A5772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343" y="4542313"/>
            <a:ext cx="806040" cy="203358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C2E62CF1-4731-4CE7-83EB-6F8AE5DE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7086" y="1872931"/>
            <a:ext cx="869484" cy="203358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994574FB-C86A-4E6F-B4B1-CEAD45719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5513" y="4080827"/>
            <a:ext cx="1247775" cy="210502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FDDB4206-4A19-4B9B-B68B-EEE561BA07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72112" y="1371282"/>
            <a:ext cx="1247775" cy="210502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AF97F0B6-B8EB-4D3D-A6BE-86850C205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0221" y="4442028"/>
            <a:ext cx="806040" cy="2033587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24C67666-FECF-4743-8AE3-AB9BE8B55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2630" y="1926632"/>
            <a:ext cx="1343025" cy="1933575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23FC4BC7-3B3B-4830-A22C-BE7C61D8D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2743" y="1906626"/>
            <a:ext cx="1247775" cy="2105025"/>
          </a:xfrm>
          <a:prstGeom prst="rect">
            <a:avLst/>
          </a:prstGeom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D8A041D-8AA7-46DD-AEDE-751312E6B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7920" y="17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51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7BA96-3C5A-4802-8067-E49B9053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znajdź ptaszka, który różni się od reszty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FFA81A3E-B82C-4E08-9E7B-257916996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9145" y="1905000"/>
            <a:ext cx="3143250" cy="1524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B078968D-CD62-4500-BBD4-1DF72D16A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4343" y="2697483"/>
            <a:ext cx="3143250" cy="1524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C1C1AC1-33A0-49B6-B784-79D2CBA01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9605" y="1503677"/>
            <a:ext cx="3143250" cy="1524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52EDDD18-0BD3-47CD-835A-01DC87C3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51" y="3062549"/>
            <a:ext cx="3143250" cy="1524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0828E87-D0F0-4F50-85F6-7C7E00A59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230" y="2667000"/>
            <a:ext cx="3143250" cy="15240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67A478C-E496-4400-A50A-55CF23BA5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3793" y="3560951"/>
            <a:ext cx="3143250" cy="1524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669C5D80-47AC-44F3-A65F-B5D7E805F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8207" y="3886900"/>
            <a:ext cx="3143250" cy="1524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E3818DA7-83F6-40F1-8FAB-12D412D7D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71" y="4951615"/>
            <a:ext cx="3143250" cy="1524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8592F259-78AC-4BF8-BDA1-13E02F938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0215" y="4901725"/>
            <a:ext cx="3143250" cy="1524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96D8AF05-5594-4603-9795-94ED0F7D4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975" y="5044449"/>
            <a:ext cx="3143250" cy="1524000"/>
          </a:xfrm>
          <a:prstGeom prst="rect">
            <a:avLst/>
          </a:prstGeom>
        </p:spPr>
      </p:pic>
      <p:pic>
        <p:nvPicPr>
          <p:cNvPr id="1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A49F988-365A-44E0-B4D8-FC93EFC62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106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85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Na koniec zabawmy się w super pamięć!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Wytęż umysł! Nie będzie łatwo! 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712DDEF-B46D-43D8-85A9-A721A807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1760" y="167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Zapamiętaj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4617" y="168814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6960" y="3547257"/>
            <a:ext cx="1653878" cy="238111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03" y="850658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4477195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26372">
            <a:off x="8179333" y="2319850"/>
            <a:ext cx="2488668" cy="1933575"/>
          </a:xfrm>
          <a:prstGeom prst="rect">
            <a:avLst/>
          </a:prstGeom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9243BAC-545B-4758-8B92-220B27AE4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4960" y="6202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Czego brakuje?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037" y="293103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9061" y="1335002"/>
            <a:ext cx="1653878" cy="238111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7771" y="4332440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78958">
            <a:off x="1619699" y="2749329"/>
            <a:ext cx="2488668" cy="1933575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9E28F2B-09C5-4CE1-93C6-2A47ADB4D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" y="6080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id="{2A03DD08-FE91-4BF2-BBF1-C03AA46C7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Brakująca ilustracja to biedronka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92861E2-D1A8-475C-A1B4-575F0248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8522" y="1500734"/>
            <a:ext cx="2801638" cy="3013082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5D950D3-EBD8-40FB-8984-1449527FD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" y="6350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Zapamiętaj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4617" y="168814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488" y="3979295"/>
            <a:ext cx="1653878" cy="238111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8599" y="211964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40480" y="4518809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26372">
            <a:off x="8363424" y="2319850"/>
            <a:ext cx="2488668" cy="1933575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EAFDCB73-8D6E-4CC0-83B7-BCF8E8EFA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80352" y="1672784"/>
            <a:ext cx="2486025" cy="22098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D8FE33F4-6D0F-4A13-8562-D5FFC1DD0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28252" y="3683885"/>
            <a:ext cx="1181100" cy="267652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F49C5D41-1D50-44C5-B4F2-B6F88D408C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86647" y="4265815"/>
            <a:ext cx="1076325" cy="2209800"/>
          </a:xfrm>
          <a:prstGeom prst="rect">
            <a:avLst/>
          </a:prstGeom>
        </p:spPr>
      </p:pic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CA94DA5-62A9-4F58-8ECB-4F7FF2E08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4791" y="61572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Czego nie było tu wcześniej?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46" y="1277699"/>
            <a:ext cx="1890639" cy="1686246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3882" y="4330067"/>
            <a:ext cx="1547281" cy="222764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0902" y="4106576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8996" y="4312692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26372">
            <a:off x="6624419" y="4406698"/>
            <a:ext cx="2128305" cy="1653590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EAFDCB73-8D6E-4CC0-83B7-BCF8E8EFA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5488" y="1271711"/>
            <a:ext cx="2486025" cy="22098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D8FE33F4-6D0F-4A13-8562-D5FFC1DD0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81872" y="921418"/>
            <a:ext cx="1181100" cy="267652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F49C5D41-1D50-44C5-B4F2-B6F88D408C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47451" y="1940024"/>
            <a:ext cx="1076325" cy="22098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F6F5D764-0471-4EA0-A36A-F12881701E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4607" y="2250823"/>
            <a:ext cx="1163985" cy="2038697"/>
          </a:xfrm>
          <a:prstGeom prst="rect">
            <a:avLst/>
          </a:prstGeom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D898AE7-3397-4712-BE8F-5240B844D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2560" y="17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id="{2A03DD08-FE91-4BF2-BBF1-C03AA46C7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921" y="5979196"/>
            <a:ext cx="10373360" cy="742279"/>
          </a:xfrm>
        </p:spPr>
        <p:txBody>
          <a:bodyPr/>
          <a:lstStyle/>
          <a:p>
            <a:r>
              <a:rPr lang="pl-PL" dirty="0"/>
              <a:t>Zajączek jest nowym zwierzątkiem na ilustracji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22A190D-C40A-4030-A8EF-8E42A75F2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1663" y="1256621"/>
            <a:ext cx="2108673" cy="369330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3AD7583-003A-4708-BF41-EF1EB40AF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98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4DDEFD0-1390-4AF9-A591-798DFB114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53F8D7F-4B3A-4C74-BFE6-69CAB92ACC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8000" dirty="0"/>
              <a:t>Myślę i myślę, </a:t>
            </a:r>
            <a:br>
              <a:rPr lang="pl-PL" sz="8000" dirty="0"/>
            </a:br>
            <a:r>
              <a:rPr lang="pl-PL" sz="8000" dirty="0"/>
              <a:t>co powiedzieć Ci na zakończenie…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9B3FE5C2-B9C0-41C8-AABD-D1457A4CFF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Wiem! </a:t>
            </a: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7AA409D-0601-448F-BC18-43D0630A8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04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id="{09925964-8D73-4330-B285-979DEFFA5D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Jesteś nie do pokonania! </a:t>
            </a:r>
          </a:p>
          <a:p>
            <a:r>
              <a:rPr lang="pl-PL" dirty="0"/>
              <a:t>Gratulacje! I do usłyszenia!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4BE4F95-8E60-4B88-AEE0-66F2F2E0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5" y="396241"/>
            <a:ext cx="7040909" cy="5438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A37335E-16D0-439D-A4B4-7AB02A817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A teraz wskaż ilustrację, której nazwa rozpoczyna się głoską </a:t>
            </a:r>
            <a:r>
              <a:rPr lang="pl-PL" sz="2400" i="1" dirty="0"/>
              <a:t>b. </a:t>
            </a:r>
            <a:endParaRPr lang="pl-PL" sz="2400" dirty="0"/>
          </a:p>
        </p:txBody>
      </p:sp>
      <p:pic>
        <p:nvPicPr>
          <p:cNvPr id="8" name="Grafika 7">
            <a:hlinkClick r:id="rId4" action="ppaction://hlinksldjump"/>
            <a:extLst>
              <a:ext uri="{FF2B5EF4-FFF2-40B4-BE49-F238E27FC236}">
                <a16:creationId xmlns:a16="http://schemas.microsoft.com/office/drawing/2014/main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9" action="ppaction://hlinksldjump"/>
            <a:extLst>
              <a:ext uri="{FF2B5EF4-FFF2-40B4-BE49-F238E27FC236}">
                <a16:creationId xmlns:a16="http://schemas.microsoft.com/office/drawing/2014/main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4" action="ppaction://hlinksldjump"/>
            <a:extLst>
              <a:ext uri="{FF2B5EF4-FFF2-40B4-BE49-F238E27FC236}">
                <a16:creationId xmlns:a16="http://schemas.microsoft.com/office/drawing/2014/main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4" action="ppaction://hlinksldjump"/>
            <a:extLst>
              <a:ext uri="{FF2B5EF4-FFF2-40B4-BE49-F238E27FC236}">
                <a16:creationId xmlns:a16="http://schemas.microsoft.com/office/drawing/2014/main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75074" y="4121677"/>
            <a:ext cx="2568486" cy="2358073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6A7B5BA-DA99-4C82-8DE2-C123C8DC9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41760" y="6276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 DALEJ!</a:t>
            </a:r>
            <a:endParaRPr lang="pl-PL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38601D9-7717-4D73-A76E-FD12A3DB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320" y="2532361"/>
            <a:ext cx="1991360" cy="2123141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D1DE017-F11F-4858-90F1-25EE51420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B7D3D67-CBF3-4945-9300-3F83BDC3B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A teraz wskaż ilustrację, której nazwa rozpoczyna się głoską </a:t>
            </a:r>
            <a:r>
              <a:rPr lang="pl-PL" i="1" dirty="0"/>
              <a:t>m. </a:t>
            </a:r>
            <a:endParaRPr lang="pl-PL" dirty="0"/>
          </a:p>
        </p:txBody>
      </p:sp>
      <p:pic>
        <p:nvPicPr>
          <p:cNvPr id="8" name="Grafika 7">
            <a:hlinkClick r:id="rId7" action="ppaction://hlinksldjump"/>
            <a:extLst>
              <a:ext uri="{FF2B5EF4-FFF2-40B4-BE49-F238E27FC236}">
                <a16:creationId xmlns:a16="http://schemas.microsoft.com/office/drawing/2014/main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4" action="ppaction://hlinksldjump"/>
            <a:extLst>
              <a:ext uri="{FF2B5EF4-FFF2-40B4-BE49-F238E27FC236}">
                <a16:creationId xmlns:a16="http://schemas.microsoft.com/office/drawing/2014/main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4" action="ppaction://hlinksldjump"/>
            <a:extLst>
              <a:ext uri="{FF2B5EF4-FFF2-40B4-BE49-F238E27FC236}">
                <a16:creationId xmlns:a16="http://schemas.microsoft.com/office/drawing/2014/main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4" action="ppaction://hlinksldjump"/>
            <a:extLst>
              <a:ext uri="{FF2B5EF4-FFF2-40B4-BE49-F238E27FC236}">
                <a16:creationId xmlns:a16="http://schemas.microsoft.com/office/drawing/2014/main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50014" y="4035107"/>
            <a:ext cx="2568486" cy="2358073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38C57E7-821F-4046-9733-D52187B2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92560" y="627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</a:t>
            </a:r>
            <a:r>
              <a:rPr lang="pl-PL" dirty="0"/>
              <a:t> </a:t>
            </a:r>
            <a:r>
              <a:rPr lang="pl-PL" dirty="0">
                <a:hlinkClick r:id="rId4" action="ppaction://hlinksldjump"/>
              </a:rPr>
              <a:t>DALEJ</a:t>
            </a:r>
            <a:r>
              <a:rPr lang="pl-PL" dirty="0"/>
              <a:t>!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540C4E1-07BE-4BE5-943F-34F17627F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506" y="2619586"/>
            <a:ext cx="2350987" cy="221707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918F829-D060-444B-B061-7BA5CF424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36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naczek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577</TotalTime>
  <Words>431</Words>
  <Application>Microsoft Office PowerPoint</Application>
  <PresentationFormat>Panoramiczny</PresentationFormat>
  <Paragraphs>72</Paragraphs>
  <Slides>41</Slides>
  <Notes>0</Notes>
  <HiddenSlides>3</HiddenSlides>
  <MMClips>41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5" baseType="lpstr">
      <vt:lpstr>Arial</vt:lpstr>
      <vt:lpstr>Gill Sans MT</vt:lpstr>
      <vt:lpstr>Impact</vt:lpstr>
      <vt:lpstr>Znaczek</vt:lpstr>
      <vt:lpstr>Wiosenne  gry i łamigłówki</vt:lpstr>
      <vt:lpstr>Wiosna</vt:lpstr>
      <vt:lpstr>dobra odpowiedź!</vt:lpstr>
      <vt:lpstr>Spróbuj  jeszcze raz</vt:lpstr>
      <vt:lpstr>Wiosna</vt:lpstr>
      <vt:lpstr>dobra odpowiedź!</vt:lpstr>
      <vt:lpstr>Spróbuj  jeszcze raz</vt:lpstr>
      <vt:lpstr>Wiosna</vt:lpstr>
      <vt:lpstr>dobra odpowiedź!</vt:lpstr>
      <vt:lpstr>Spróbuj  jeszcze raz</vt:lpstr>
      <vt:lpstr>A Teraz czas na zagadki dźwiękowe</vt:lpstr>
      <vt:lpstr>Zgadnij, co słyszysz?</vt:lpstr>
      <vt:lpstr>To Żaba!</vt:lpstr>
      <vt:lpstr>Dowiedz się o niej troszkę więcej</vt:lpstr>
      <vt:lpstr>Zgadnij, co słyszysz?</vt:lpstr>
      <vt:lpstr>To ptaki!</vt:lpstr>
      <vt:lpstr>Dowiedz się o nich troszkę więcej</vt:lpstr>
      <vt:lpstr>To jeszcze nie wszystko!</vt:lpstr>
      <vt:lpstr>Zgadnij, co słyszysz?</vt:lpstr>
      <vt:lpstr>To pszczoły!</vt:lpstr>
      <vt:lpstr>Dowiedz się o nich troszkę więcej!</vt:lpstr>
      <vt:lpstr>A Teraz czas na zagadki liczbowe!</vt:lpstr>
      <vt:lpstr>policz biedronki, które mają dwie kropki</vt:lpstr>
      <vt:lpstr>Jest ich 3</vt:lpstr>
      <vt:lpstr>policz ptaki</vt:lpstr>
      <vt:lpstr>Jest ich 6</vt:lpstr>
      <vt:lpstr>Wskaż doniczkę, w której jest najwięcej kwiatów</vt:lpstr>
      <vt:lpstr>W tej doniczce jest najwięcej kwiatów</vt:lpstr>
      <vt:lpstr>zabawmy się w sokole oko!</vt:lpstr>
      <vt:lpstr>Wskaż sarnę galopującą w przeciwnym kierunku</vt:lpstr>
      <vt:lpstr>Wskaż kwiat, który ma tylko jeden listek</vt:lpstr>
      <vt:lpstr>znajdź ptaszka, który różni się od reszty</vt:lpstr>
      <vt:lpstr>Na koniec zabawmy się w super pamięć! </vt:lpstr>
      <vt:lpstr>Zapamiętaj</vt:lpstr>
      <vt:lpstr>Czego brakuje?</vt:lpstr>
      <vt:lpstr>Prezentacja programu PowerPoint</vt:lpstr>
      <vt:lpstr>Zapamiętaj</vt:lpstr>
      <vt:lpstr>Czego nie było tu wcześniej?</vt:lpstr>
      <vt:lpstr>Prezentacja programu PowerPoint</vt:lpstr>
      <vt:lpstr>Myślę i myślę,  co powiedzieć Ci na zakończenie…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Wiosna  wokół nas</dc:title>
  <dc:creator>Monika Sobkowiak</dc:creator>
  <cp:lastModifiedBy>Monika Sobkowiak</cp:lastModifiedBy>
  <cp:revision>36</cp:revision>
  <dcterms:created xsi:type="dcterms:W3CDTF">2020-04-23T13:31:48Z</dcterms:created>
  <dcterms:modified xsi:type="dcterms:W3CDTF">2020-04-23T23:09:18Z</dcterms:modified>
</cp:coreProperties>
</file>